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6249650" cy="53943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/>
    <p:restoredTop sz="96327"/>
  </p:normalViewPr>
  <p:slideViewPr>
    <p:cSldViewPr snapToGrid="0">
      <p:cViewPr>
        <p:scale>
          <a:sx n="97" d="100"/>
          <a:sy n="97" d="100"/>
        </p:scale>
        <p:origin x="760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1206" y="882822"/>
            <a:ext cx="12187238" cy="1878024"/>
          </a:xfrm>
        </p:spPr>
        <p:txBody>
          <a:bodyPr anchor="b"/>
          <a:lstStyle>
            <a:lvl1pPr algn="ctr">
              <a:defRPr sz="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1206" y="2833270"/>
            <a:ext cx="12187238" cy="1302379"/>
          </a:xfrm>
        </p:spPr>
        <p:txBody>
          <a:bodyPr/>
          <a:lstStyle>
            <a:lvl1pPr marL="0" indent="0" algn="ctr">
              <a:buNone/>
              <a:defRPr sz="1888"/>
            </a:lvl1pPr>
            <a:lvl2pPr marL="359634" indent="0" algn="ctr">
              <a:buNone/>
              <a:defRPr sz="1573"/>
            </a:lvl2pPr>
            <a:lvl3pPr marL="719267" indent="0" algn="ctr">
              <a:buNone/>
              <a:defRPr sz="1416"/>
            </a:lvl3pPr>
            <a:lvl4pPr marL="1078901" indent="0" algn="ctr">
              <a:buNone/>
              <a:defRPr sz="1259"/>
            </a:lvl4pPr>
            <a:lvl5pPr marL="1438534" indent="0" algn="ctr">
              <a:buNone/>
              <a:defRPr sz="1259"/>
            </a:lvl5pPr>
            <a:lvl6pPr marL="1798168" indent="0" algn="ctr">
              <a:buNone/>
              <a:defRPr sz="1259"/>
            </a:lvl6pPr>
            <a:lvl7pPr marL="2157801" indent="0" algn="ctr">
              <a:buNone/>
              <a:defRPr sz="1259"/>
            </a:lvl7pPr>
            <a:lvl8pPr marL="2517435" indent="0" algn="ctr">
              <a:buNone/>
              <a:defRPr sz="1259"/>
            </a:lvl8pPr>
            <a:lvl9pPr marL="2877068" indent="0" algn="ctr">
              <a:buNone/>
              <a:defRPr sz="125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77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10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28656" y="287198"/>
            <a:ext cx="3503831" cy="457144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163" y="287198"/>
            <a:ext cx="10308372" cy="457144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41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28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8700" y="1344836"/>
            <a:ext cx="14015323" cy="2243889"/>
          </a:xfrm>
        </p:spPr>
        <p:txBody>
          <a:bodyPr anchor="b"/>
          <a:lstStyle>
            <a:lvl1pPr>
              <a:defRPr sz="47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700" y="3609953"/>
            <a:ext cx="14015323" cy="1180008"/>
          </a:xfrm>
        </p:spPr>
        <p:txBody>
          <a:bodyPr/>
          <a:lstStyle>
            <a:lvl1pPr marL="0" indent="0">
              <a:buNone/>
              <a:defRPr sz="1888">
                <a:solidFill>
                  <a:schemeClr val="tx1">
                    <a:tint val="75000"/>
                  </a:schemeClr>
                </a:solidFill>
              </a:defRPr>
            </a:lvl1pPr>
            <a:lvl2pPr marL="359634" indent="0">
              <a:buNone/>
              <a:defRPr sz="1573">
                <a:solidFill>
                  <a:schemeClr val="tx1">
                    <a:tint val="75000"/>
                  </a:schemeClr>
                </a:solidFill>
              </a:defRPr>
            </a:lvl2pPr>
            <a:lvl3pPr marL="719267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3pPr>
            <a:lvl4pPr marL="1078901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4pPr>
            <a:lvl5pPr marL="1438534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5pPr>
            <a:lvl6pPr marL="1798168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6pPr>
            <a:lvl7pPr marL="2157801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7pPr>
            <a:lvl8pPr marL="2517435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8pPr>
            <a:lvl9pPr marL="2877068" indent="0">
              <a:buNone/>
              <a:defRPr sz="125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44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164" y="1435989"/>
            <a:ext cx="6906101" cy="3422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6385" y="1435989"/>
            <a:ext cx="6906101" cy="3422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519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80" y="287198"/>
            <a:ext cx="14015323" cy="10426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281" y="1322359"/>
            <a:ext cx="6874363" cy="648068"/>
          </a:xfrm>
        </p:spPr>
        <p:txBody>
          <a:bodyPr anchor="b"/>
          <a:lstStyle>
            <a:lvl1pPr marL="0" indent="0">
              <a:buNone/>
              <a:defRPr sz="1888" b="1"/>
            </a:lvl1pPr>
            <a:lvl2pPr marL="359634" indent="0">
              <a:buNone/>
              <a:defRPr sz="1573" b="1"/>
            </a:lvl2pPr>
            <a:lvl3pPr marL="719267" indent="0">
              <a:buNone/>
              <a:defRPr sz="1416" b="1"/>
            </a:lvl3pPr>
            <a:lvl4pPr marL="1078901" indent="0">
              <a:buNone/>
              <a:defRPr sz="1259" b="1"/>
            </a:lvl4pPr>
            <a:lvl5pPr marL="1438534" indent="0">
              <a:buNone/>
              <a:defRPr sz="1259" b="1"/>
            </a:lvl5pPr>
            <a:lvl6pPr marL="1798168" indent="0">
              <a:buNone/>
              <a:defRPr sz="1259" b="1"/>
            </a:lvl6pPr>
            <a:lvl7pPr marL="2157801" indent="0">
              <a:buNone/>
              <a:defRPr sz="1259" b="1"/>
            </a:lvl7pPr>
            <a:lvl8pPr marL="2517435" indent="0">
              <a:buNone/>
              <a:defRPr sz="1259" b="1"/>
            </a:lvl8pPr>
            <a:lvl9pPr marL="2877068" indent="0">
              <a:buNone/>
              <a:defRPr sz="125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281" y="1970427"/>
            <a:ext cx="6874363" cy="28982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6385" y="1322359"/>
            <a:ext cx="6908218" cy="648068"/>
          </a:xfrm>
        </p:spPr>
        <p:txBody>
          <a:bodyPr anchor="b"/>
          <a:lstStyle>
            <a:lvl1pPr marL="0" indent="0">
              <a:buNone/>
              <a:defRPr sz="1888" b="1"/>
            </a:lvl1pPr>
            <a:lvl2pPr marL="359634" indent="0">
              <a:buNone/>
              <a:defRPr sz="1573" b="1"/>
            </a:lvl2pPr>
            <a:lvl3pPr marL="719267" indent="0">
              <a:buNone/>
              <a:defRPr sz="1416" b="1"/>
            </a:lvl3pPr>
            <a:lvl4pPr marL="1078901" indent="0">
              <a:buNone/>
              <a:defRPr sz="1259" b="1"/>
            </a:lvl4pPr>
            <a:lvl5pPr marL="1438534" indent="0">
              <a:buNone/>
              <a:defRPr sz="1259" b="1"/>
            </a:lvl5pPr>
            <a:lvl6pPr marL="1798168" indent="0">
              <a:buNone/>
              <a:defRPr sz="1259" b="1"/>
            </a:lvl6pPr>
            <a:lvl7pPr marL="2157801" indent="0">
              <a:buNone/>
              <a:defRPr sz="1259" b="1"/>
            </a:lvl7pPr>
            <a:lvl8pPr marL="2517435" indent="0">
              <a:buNone/>
              <a:defRPr sz="1259" b="1"/>
            </a:lvl8pPr>
            <a:lvl9pPr marL="2877068" indent="0">
              <a:buNone/>
              <a:defRPr sz="125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6385" y="1970427"/>
            <a:ext cx="6908218" cy="28982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4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98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52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80" y="359622"/>
            <a:ext cx="5240935" cy="1258676"/>
          </a:xfrm>
        </p:spPr>
        <p:txBody>
          <a:bodyPr anchor="b"/>
          <a:lstStyle>
            <a:lvl1pPr>
              <a:defRPr sz="25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8218" y="776683"/>
            <a:ext cx="8226385" cy="3833467"/>
          </a:xfrm>
        </p:spPr>
        <p:txBody>
          <a:bodyPr/>
          <a:lstStyle>
            <a:lvl1pPr>
              <a:defRPr sz="2517"/>
            </a:lvl1pPr>
            <a:lvl2pPr>
              <a:defRPr sz="2202"/>
            </a:lvl2pPr>
            <a:lvl3pPr>
              <a:defRPr sz="1888"/>
            </a:lvl3pPr>
            <a:lvl4pPr>
              <a:defRPr sz="1573"/>
            </a:lvl4pPr>
            <a:lvl5pPr>
              <a:defRPr sz="1573"/>
            </a:lvl5pPr>
            <a:lvl6pPr>
              <a:defRPr sz="1573"/>
            </a:lvl6pPr>
            <a:lvl7pPr>
              <a:defRPr sz="1573"/>
            </a:lvl7pPr>
            <a:lvl8pPr>
              <a:defRPr sz="1573"/>
            </a:lvl8pPr>
            <a:lvl9pPr>
              <a:defRPr sz="157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280" y="1618298"/>
            <a:ext cx="5240935" cy="2998096"/>
          </a:xfrm>
        </p:spPr>
        <p:txBody>
          <a:bodyPr/>
          <a:lstStyle>
            <a:lvl1pPr marL="0" indent="0">
              <a:buNone/>
              <a:defRPr sz="1259"/>
            </a:lvl1pPr>
            <a:lvl2pPr marL="359634" indent="0">
              <a:buNone/>
              <a:defRPr sz="1101"/>
            </a:lvl2pPr>
            <a:lvl3pPr marL="719267" indent="0">
              <a:buNone/>
              <a:defRPr sz="944"/>
            </a:lvl3pPr>
            <a:lvl4pPr marL="1078901" indent="0">
              <a:buNone/>
              <a:defRPr sz="787"/>
            </a:lvl4pPr>
            <a:lvl5pPr marL="1438534" indent="0">
              <a:buNone/>
              <a:defRPr sz="787"/>
            </a:lvl5pPr>
            <a:lvl6pPr marL="1798168" indent="0">
              <a:buNone/>
              <a:defRPr sz="787"/>
            </a:lvl6pPr>
            <a:lvl7pPr marL="2157801" indent="0">
              <a:buNone/>
              <a:defRPr sz="787"/>
            </a:lvl7pPr>
            <a:lvl8pPr marL="2517435" indent="0">
              <a:buNone/>
              <a:defRPr sz="787"/>
            </a:lvl8pPr>
            <a:lvl9pPr marL="2877068" indent="0">
              <a:buNone/>
              <a:defRPr sz="7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77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280" y="359622"/>
            <a:ext cx="5240935" cy="1258676"/>
          </a:xfrm>
        </p:spPr>
        <p:txBody>
          <a:bodyPr anchor="b"/>
          <a:lstStyle>
            <a:lvl1pPr>
              <a:defRPr sz="25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08218" y="776683"/>
            <a:ext cx="8226385" cy="3833467"/>
          </a:xfrm>
        </p:spPr>
        <p:txBody>
          <a:bodyPr anchor="t"/>
          <a:lstStyle>
            <a:lvl1pPr marL="0" indent="0">
              <a:buNone/>
              <a:defRPr sz="2517"/>
            </a:lvl1pPr>
            <a:lvl2pPr marL="359634" indent="0">
              <a:buNone/>
              <a:defRPr sz="2202"/>
            </a:lvl2pPr>
            <a:lvl3pPr marL="719267" indent="0">
              <a:buNone/>
              <a:defRPr sz="1888"/>
            </a:lvl3pPr>
            <a:lvl4pPr marL="1078901" indent="0">
              <a:buNone/>
              <a:defRPr sz="1573"/>
            </a:lvl4pPr>
            <a:lvl5pPr marL="1438534" indent="0">
              <a:buNone/>
              <a:defRPr sz="1573"/>
            </a:lvl5pPr>
            <a:lvl6pPr marL="1798168" indent="0">
              <a:buNone/>
              <a:defRPr sz="1573"/>
            </a:lvl6pPr>
            <a:lvl7pPr marL="2157801" indent="0">
              <a:buNone/>
              <a:defRPr sz="1573"/>
            </a:lvl7pPr>
            <a:lvl8pPr marL="2517435" indent="0">
              <a:buNone/>
              <a:defRPr sz="1573"/>
            </a:lvl8pPr>
            <a:lvl9pPr marL="2877068" indent="0">
              <a:buNone/>
              <a:defRPr sz="157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280" y="1618298"/>
            <a:ext cx="5240935" cy="2998096"/>
          </a:xfrm>
        </p:spPr>
        <p:txBody>
          <a:bodyPr/>
          <a:lstStyle>
            <a:lvl1pPr marL="0" indent="0">
              <a:buNone/>
              <a:defRPr sz="1259"/>
            </a:lvl1pPr>
            <a:lvl2pPr marL="359634" indent="0">
              <a:buNone/>
              <a:defRPr sz="1101"/>
            </a:lvl2pPr>
            <a:lvl3pPr marL="719267" indent="0">
              <a:buNone/>
              <a:defRPr sz="944"/>
            </a:lvl3pPr>
            <a:lvl4pPr marL="1078901" indent="0">
              <a:buNone/>
              <a:defRPr sz="787"/>
            </a:lvl4pPr>
            <a:lvl5pPr marL="1438534" indent="0">
              <a:buNone/>
              <a:defRPr sz="787"/>
            </a:lvl5pPr>
            <a:lvl6pPr marL="1798168" indent="0">
              <a:buNone/>
              <a:defRPr sz="787"/>
            </a:lvl6pPr>
            <a:lvl7pPr marL="2157801" indent="0">
              <a:buNone/>
              <a:defRPr sz="787"/>
            </a:lvl7pPr>
            <a:lvl8pPr marL="2517435" indent="0">
              <a:buNone/>
              <a:defRPr sz="787"/>
            </a:lvl8pPr>
            <a:lvl9pPr marL="2877068" indent="0">
              <a:buNone/>
              <a:defRPr sz="78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643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164" y="287198"/>
            <a:ext cx="14015323" cy="1042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164" y="1435989"/>
            <a:ext cx="14015323" cy="3422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164" y="4999740"/>
            <a:ext cx="3656171" cy="2871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34A6D-90C0-744E-9422-31BE62954CBD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2697" y="4999740"/>
            <a:ext cx="5484257" cy="2871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76315" y="4999740"/>
            <a:ext cx="3656171" cy="2871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4B123-BC3A-E24E-A158-F66B424DCE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52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9267" rtl="0" eaLnBrk="1" latinLnBrk="0" hangingPunct="1">
        <a:lnSpc>
          <a:spcPct val="90000"/>
        </a:lnSpc>
        <a:spcBef>
          <a:spcPct val="0"/>
        </a:spcBef>
        <a:buNone/>
        <a:defRPr sz="34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817" indent="-179817" algn="l" defTabSz="71926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202" kern="1200">
          <a:solidFill>
            <a:schemeClr val="tx1"/>
          </a:solidFill>
          <a:latin typeface="+mn-lt"/>
          <a:ea typeface="+mn-ea"/>
          <a:cs typeface="+mn-cs"/>
        </a:defRPr>
      </a:lvl1pPr>
      <a:lvl2pPr marL="539450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888" kern="1200">
          <a:solidFill>
            <a:schemeClr val="tx1"/>
          </a:solidFill>
          <a:latin typeface="+mn-lt"/>
          <a:ea typeface="+mn-ea"/>
          <a:cs typeface="+mn-cs"/>
        </a:defRPr>
      </a:lvl2pPr>
      <a:lvl3pPr marL="899084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573" kern="1200">
          <a:solidFill>
            <a:schemeClr val="tx1"/>
          </a:solidFill>
          <a:latin typeface="+mn-lt"/>
          <a:ea typeface="+mn-ea"/>
          <a:cs typeface="+mn-cs"/>
        </a:defRPr>
      </a:lvl3pPr>
      <a:lvl4pPr marL="1258717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4pPr>
      <a:lvl5pPr marL="1618351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5pPr>
      <a:lvl6pPr marL="1977984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6pPr>
      <a:lvl7pPr marL="2337618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7pPr>
      <a:lvl8pPr marL="2697251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8pPr>
      <a:lvl9pPr marL="3056885" indent="-179817" algn="l" defTabSz="719267" rtl="0" eaLnBrk="1" latinLnBrk="0" hangingPunct="1">
        <a:lnSpc>
          <a:spcPct val="90000"/>
        </a:lnSpc>
        <a:spcBef>
          <a:spcPts val="393"/>
        </a:spcBef>
        <a:buFont typeface="Arial" panose="020B0604020202020204" pitchFamily="34" charset="0"/>
        <a:buChar char="•"/>
        <a:defRPr sz="14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1pPr>
      <a:lvl2pPr marL="359634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2pPr>
      <a:lvl3pPr marL="719267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3pPr>
      <a:lvl4pPr marL="1078901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4pPr>
      <a:lvl5pPr marL="1438534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5pPr>
      <a:lvl6pPr marL="1798168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6pPr>
      <a:lvl7pPr marL="2157801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7pPr>
      <a:lvl8pPr marL="2517435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8pPr>
      <a:lvl9pPr marL="2877068" algn="l" defTabSz="719267" rtl="0" eaLnBrk="1" latinLnBrk="0" hangingPunct="1">
        <a:defRPr sz="14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CED09AE2-4AD8-725B-FA8F-2197DA8F4258}"/>
              </a:ext>
            </a:extLst>
          </p:cNvPr>
          <p:cNvGrpSpPr/>
          <p:nvPr/>
        </p:nvGrpSpPr>
        <p:grpSpPr>
          <a:xfrm>
            <a:off x="560" y="90389"/>
            <a:ext cx="16248530" cy="5399074"/>
            <a:chOff x="129988" y="-13449"/>
            <a:chExt cx="16248530" cy="5399074"/>
          </a:xfrm>
        </p:grpSpPr>
        <p:pic>
          <p:nvPicPr>
            <p:cNvPr id="5" name="Picture 4" descr="Chart, line chart&#10;&#10;Description automatically generated">
              <a:extLst>
                <a:ext uri="{FF2B5EF4-FFF2-40B4-BE49-F238E27FC236}">
                  <a16:creationId xmlns:a16="http://schemas.microsoft.com/office/drawing/2014/main" id="{797780F1-9DD2-B701-E05C-F69811694D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961"/>
            <a:stretch/>
          </p:blipFill>
          <p:spPr>
            <a:xfrm>
              <a:off x="129988" y="-13446"/>
              <a:ext cx="7315200" cy="2268995"/>
            </a:xfrm>
            <a:prstGeom prst="rect">
              <a:avLst/>
            </a:prstGeom>
          </p:spPr>
        </p:pic>
        <p:pic>
          <p:nvPicPr>
            <p:cNvPr id="7" name="Picture 6" descr="A picture containing person&#10;&#10;Description automatically generated">
              <a:extLst>
                <a:ext uri="{FF2B5EF4-FFF2-40B4-BE49-F238E27FC236}">
                  <a16:creationId xmlns:a16="http://schemas.microsoft.com/office/drawing/2014/main" id="{A31D2A94-506C-040C-706E-BBFB2A0D0D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45188" y="-13447"/>
              <a:ext cx="2578608" cy="5195702"/>
            </a:xfrm>
            <a:prstGeom prst="rect">
              <a:avLst/>
            </a:prstGeom>
          </p:spPr>
        </p:pic>
        <p:pic>
          <p:nvPicPr>
            <p:cNvPr id="9" name="Picture 8" descr="Chart, line chart&#10;&#10;Description automatically generated">
              <a:extLst>
                <a:ext uri="{FF2B5EF4-FFF2-40B4-BE49-F238E27FC236}">
                  <a16:creationId xmlns:a16="http://schemas.microsoft.com/office/drawing/2014/main" id="{BB2A8DFC-4DFD-002D-87AB-79000BD291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23795" y="-13449"/>
              <a:ext cx="6354721" cy="2334067"/>
            </a:xfrm>
            <a:prstGeom prst="rect">
              <a:avLst/>
            </a:prstGeom>
          </p:spPr>
        </p:pic>
        <p:pic>
          <p:nvPicPr>
            <p:cNvPr id="11" name="Picture 10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70C0B249-2FCF-5994-49DE-DD9A00AD2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23796" y="2301928"/>
              <a:ext cx="6354722" cy="3083697"/>
            </a:xfrm>
            <a:prstGeom prst="rect">
              <a:avLst/>
            </a:prstGeom>
          </p:spPr>
        </p:pic>
        <p:pic>
          <p:nvPicPr>
            <p:cNvPr id="13" name="Picture 12" descr="A close-up of a starfish&#10;&#10;Description automatically generated with low confidence">
              <a:extLst>
                <a:ext uri="{FF2B5EF4-FFF2-40B4-BE49-F238E27FC236}">
                  <a16:creationId xmlns:a16="http://schemas.microsoft.com/office/drawing/2014/main" id="{87889324-2D2F-87C3-7576-D9DB59E4B9F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9988" y="2245786"/>
              <a:ext cx="7315200" cy="29367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60029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Yichen Chen</dc:creator>
  <cp:lastModifiedBy>Yichen Chen</cp:lastModifiedBy>
  <cp:revision>2</cp:revision>
  <dcterms:created xsi:type="dcterms:W3CDTF">2023-03-03T15:44:47Z</dcterms:created>
  <dcterms:modified xsi:type="dcterms:W3CDTF">2023-03-03T15:59:33Z</dcterms:modified>
</cp:coreProperties>
</file>

<file path=docProps/thumbnail.jpeg>
</file>